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Semi Bold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  <p:embeddedFont>
      <p:font typeface="Instrument Sa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5-1.png>
</file>

<file path=ppt/media/image-5-10.svg>
</file>

<file path=ppt/media/image-5-11.png>
</file>

<file path=ppt/media/image-5-12.svg>
</file>

<file path=ppt/media/image-5-13.png>
</file>

<file path=ppt/media/image-5-14.sv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5-9.png>
</file>

<file path=ppt/media/image-6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image" Target="../media/image-5-9.png"/><Relationship Id="rId10" Type="http://schemas.openxmlformats.org/officeDocument/2006/relationships/image" Target="../media/image-5-10.svg"/><Relationship Id="rId11" Type="http://schemas.openxmlformats.org/officeDocument/2006/relationships/image" Target="../media/image-5-11.png"/><Relationship Id="rId12" Type="http://schemas.openxmlformats.org/officeDocument/2006/relationships/image" Target="../media/image-5-12.svg"/><Relationship Id="rId13" Type="http://schemas.openxmlformats.org/officeDocument/2006/relationships/image" Target="../media/image-5-13.png"/><Relationship Id="rId14" Type="http://schemas.openxmlformats.org/officeDocument/2006/relationships/image" Target="../media/image-5-14.svg"/><Relationship Id="rId15" Type="http://schemas.openxmlformats.org/officeDocument/2006/relationships/slideLayout" Target="../slideLayouts/slideLayout6.xml"/><Relationship Id="rId1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KM Mini Drive: A Cloud-based file storage &amp; sharing using AWS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Presentation by: KANMANI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4C1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KM Mini Drive successfully replicates Google Drive’s core features.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4C1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Strengthened AWS hosting, database, and deployment skills.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Ready to scale into a production-like system with advanced features.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98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Google Drive is a cloud-based file storage service that allows users to store &amp; access files from any device.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Why build KM Mini Drive? → For learning purposes and hands-on experience with cloud technologies.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Objective: Replicate Google Drive’s core features using AWS (EC2, S3, IAM, MariaDB).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447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907155"/>
            <a:ext cx="4196358" cy="1577578"/>
          </a:xfrm>
          <a:prstGeom prst="roundRect">
            <a:avLst>
              <a:gd name="adj" fmla="val 9274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907155"/>
            <a:ext cx="121920" cy="1577578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4164449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Need for secure, scalable file storage.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5216962" y="3907155"/>
            <a:ext cx="4196358" cy="1577578"/>
          </a:xfrm>
          <a:prstGeom prst="roundRect">
            <a:avLst>
              <a:gd name="adj" fmla="val 9274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186482" y="3907155"/>
            <a:ext cx="121920" cy="1577578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8" name="Text 6"/>
          <p:cNvSpPr/>
          <p:nvPr/>
        </p:nvSpPr>
        <p:spPr>
          <a:xfrm>
            <a:off x="5565696" y="4164449"/>
            <a:ext cx="359033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Importance of accessibility (anytime, anywhere).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9640133" y="3907155"/>
            <a:ext cx="4196358" cy="1577578"/>
          </a:xfrm>
          <a:prstGeom prst="roundRect">
            <a:avLst>
              <a:gd name="adj" fmla="val 9274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9609653" y="3907155"/>
            <a:ext cx="121920" cy="1577578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1" name="Text 9"/>
          <p:cNvSpPr/>
          <p:nvPr/>
        </p:nvSpPr>
        <p:spPr>
          <a:xfrm>
            <a:off x="9988868" y="4164449"/>
            <a:ext cx="3590330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Challenge: balancing simplicity with real-world cloud concepts.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6151" y="499824"/>
            <a:ext cx="4822388" cy="568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Architecture Overview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3795" y="1431369"/>
            <a:ext cx="9142809" cy="72576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81648" y="4276272"/>
            <a:ext cx="1643026" cy="1502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KM Mini Drive Architecture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8097958" y="2090372"/>
            <a:ext cx="2444294" cy="751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Static Website (S3)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8097958" y="2948619"/>
            <a:ext cx="2444294" cy="300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elevatelab1 hosts UI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4023789" y="2127941"/>
            <a:ext cx="2444293" cy="375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Bucket Policies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4023789" y="2610496"/>
            <a:ext cx="2444293" cy="60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Access control for both buckets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4023789" y="6896723"/>
            <a:ext cx="2444293" cy="375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MariaDB on EC2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023789" y="7379278"/>
            <a:ext cx="2444293" cy="60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Stores credentials &amp; metadata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8097958" y="6708877"/>
            <a:ext cx="2444294" cy="751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EC2 Application Server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8097958" y="7567124"/>
            <a:ext cx="2444294" cy="60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Elastic IP runs app + MariaDB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8979582" y="4478937"/>
            <a:ext cx="2497724" cy="375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User Access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8979582" y="4961493"/>
            <a:ext cx="2497724" cy="60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Browse, authenticate, request files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3128808" y="4492295"/>
            <a:ext cx="2497724" cy="375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File Storage (S3)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3128808" y="4974850"/>
            <a:ext cx="2497724" cy="601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minigoogledrive stores files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64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578894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713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User authentication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203972"/>
            <a:ext cx="3308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(Login &amp; Signup) powered by MariaDB.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257889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2713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Upload files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3203972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 minigoogledrive.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2578894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2713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Download files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3203972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from minigoogledrive.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4383405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44253" y="45180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Delete files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644253" y="5008483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securely.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5893" y="4383405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86356" y="45180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Share files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6086356" y="5008483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with generated links.</a:t>
            </a:r>
            <a:endParaRPr lang="en-US" sz="17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677995" y="4383405"/>
            <a:ext cx="566976" cy="56697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0528459" y="45180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Search functionality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10528459" y="5008483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by file name.</a:t>
            </a:r>
            <a:endParaRPr lang="en-US" sz="1750" dirty="0"/>
          </a:p>
        </p:txBody>
      </p:sp>
      <p:pic>
        <p:nvPicPr>
          <p:cNvPr id="21" name="Image 6" descr="preencoded.png">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93790" y="5825014"/>
            <a:ext cx="566976" cy="566976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1644253" y="5959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Static website</a:t>
            </a:r>
            <a:endParaRPr lang="en-US" sz="2200" dirty="0"/>
          </a:p>
        </p:txBody>
      </p:sp>
      <p:sp>
        <p:nvSpPr>
          <p:cNvPr id="23" name="Text 14"/>
          <p:cNvSpPr/>
          <p:nvPr/>
        </p:nvSpPr>
        <p:spPr>
          <a:xfrm>
            <a:off x="1644253" y="6450092"/>
            <a:ext cx="3308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hosted in elevatelab1.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37385"/>
            <a:ext cx="72419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Application Demonstration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863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KM Mini Drive has been successfully deployed and tested.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6043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application supports Login, Upload, Download, Delete, and Share operations.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5853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Pictures of the running application are attached as a PDF in the GitHub repository.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56629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These images confirm the functionality and working interface of the project.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045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Challenges Faced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23354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84C1FA"/>
          </a:solidFill>
          <a:ln/>
        </p:spPr>
      </p:sp>
      <p:sp>
        <p:nvSpPr>
          <p:cNvPr id="4" name="Text 2"/>
          <p:cNvSpPr/>
          <p:nvPr/>
        </p:nvSpPr>
        <p:spPr>
          <a:xfrm>
            <a:off x="1133951" y="2902863"/>
            <a:ext cx="37028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EC2–S3 connectivity issues.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3831312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84C1FA"/>
          </a:solidFill>
          <a:ln/>
        </p:spPr>
      </p:sp>
      <p:sp>
        <p:nvSpPr>
          <p:cNvPr id="6" name="Text 4"/>
          <p:cNvSpPr/>
          <p:nvPr/>
        </p:nvSpPr>
        <p:spPr>
          <a:xfrm>
            <a:off x="1133951" y="3710821"/>
            <a:ext cx="45656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Bucket policy configuration errors.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93790" y="4639270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84C1FA"/>
          </a:solidFill>
          <a:ln/>
        </p:spPr>
      </p:sp>
      <p:sp>
        <p:nvSpPr>
          <p:cNvPr id="8" name="Text 6"/>
          <p:cNvSpPr/>
          <p:nvPr/>
        </p:nvSpPr>
        <p:spPr>
          <a:xfrm>
            <a:off x="1133951" y="4518779"/>
            <a:ext cx="43118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File permission troubleshooting.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5447228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84C1FA"/>
          </a:solidFill>
          <a:ln/>
        </p:spPr>
      </p:sp>
      <p:sp>
        <p:nvSpPr>
          <p:cNvPr id="10" name="Text 8"/>
          <p:cNvSpPr/>
          <p:nvPr/>
        </p:nvSpPr>
        <p:spPr>
          <a:xfrm>
            <a:off x="1133951" y="5326737"/>
            <a:ext cx="35418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IAM role setup for uploads.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93790" y="6255187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84C1FA"/>
          </a:solidFill>
          <a:ln/>
        </p:spPr>
      </p:sp>
      <p:sp>
        <p:nvSpPr>
          <p:cNvPr id="12" name="Text 10"/>
          <p:cNvSpPr/>
          <p:nvPr/>
        </p:nvSpPr>
        <p:spPr>
          <a:xfrm>
            <a:off x="1133951" y="6134695"/>
            <a:ext cx="61695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MariaDB installation and configuration on EC2.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2156"/>
            <a:ext cx="58154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Solutions &amp; Learnings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7456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29608"/>
            <a:ext cx="4196358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703915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Debugging step-by-step improved clarity.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16962" y="317456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529608"/>
            <a:ext cx="4196358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8" name="Text 6"/>
          <p:cNvSpPr/>
          <p:nvPr/>
        </p:nvSpPr>
        <p:spPr>
          <a:xfrm>
            <a:off x="5216962" y="3703915"/>
            <a:ext cx="4196358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Importance of documenting each step (README, screenshots).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40133" y="317456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529608"/>
            <a:ext cx="4196358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1" name="Text 9"/>
          <p:cNvSpPr/>
          <p:nvPr/>
        </p:nvSpPr>
        <p:spPr>
          <a:xfrm>
            <a:off x="9640133" y="3703915"/>
            <a:ext cx="4196358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Learned how to configure MariaDB for authentication and metadata storage.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93790" y="516374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518785"/>
            <a:ext cx="6407944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5693093"/>
            <a:ext cx="57504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Gained confidence in AWS hosting choices.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428548" y="516374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518785"/>
            <a:ext cx="6407944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693093"/>
            <a:ext cx="62197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Replicated real-world cloud storage workflows.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62093"/>
            <a:ext cx="59125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1510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 secure authentication with tokens.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2020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Improve UI with CSS &amp; responsive design.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2530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 file preview &amp; versioning.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71510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Integrate RDS for scalable metadata tracking.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452020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Enable collaborative sharing (like Google Docs).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2025-11-26T05:38:23Z</dcterms:created>
  <dcterms:modified xsi:type="dcterms:W3CDTF">2025-11-26T05:38:23Z</dcterms:modified>
</cp:coreProperties>
</file>